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12.09.2018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12.09.2018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12.09.2018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12.09.2018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12.09.2018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12.09.2018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110">
        <p:fade/>
        <p:sndAc>
          <p:stSnd>
            <p:snd r:embed="rId2" name="1.wav"/>
          </p:stSnd>
        </p:sndAc>
      </p:transition>
    </mc:Choice>
    <mc:Fallback>
      <p:transition spd="med" advTm="13110">
        <p:fade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229">
        <p:fade/>
        <p:sndAc>
          <p:stSnd>
            <p:snd r:embed="rId2" name="2.wav"/>
          </p:stSnd>
        </p:sndAc>
      </p:transition>
    </mc:Choice>
    <mc:Fallback>
      <p:transition spd="med" advTm="16229">
        <p:fade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04">
        <p:fade/>
        <p:sndAc>
          <p:stSnd>
            <p:snd r:embed="rId2" name="3.wav"/>
          </p:stSnd>
        </p:sndAc>
      </p:transition>
    </mc:Choice>
    <mc:Fallback>
      <p:transition spd="med" advTm="10204">
        <p:fade/>
        <p:sndAc>
          <p:stSnd>
            <p:snd r:embed="rId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648">
        <p:fade/>
        <p:sndAc>
          <p:stSnd>
            <p:snd r:embed="rId2" name="4.wav"/>
          </p:stSnd>
        </p:sndAc>
      </p:transition>
    </mc:Choice>
    <mc:Fallback>
      <p:transition spd="med" advTm="16648">
        <p:fade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922">
        <p:fade/>
        <p:sndAc>
          <p:stSnd>
            <p:snd r:embed="rId2" name="5.wav"/>
          </p:stSnd>
        </p:sndAc>
      </p:transition>
    </mc:Choice>
    <mc:Fallback>
      <p:transition spd="med" advTm="14922">
        <p:fade/>
        <p:sndAc>
          <p:stSnd>
            <p:snd r:embed="rId2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091">
        <p:fade/>
        <p:sndAc>
          <p:stSnd>
            <p:snd r:embed="rId2" name="6.wav"/>
          </p:stSnd>
        </p:sndAc>
      </p:transition>
    </mc:Choice>
    <mc:Fallback>
      <p:transition spd="med" advTm="11091">
        <p:fade/>
        <p:sndAc>
          <p:stSnd>
            <p:snd r:embed="rId2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245">
        <p:fade/>
        <p:sndAc>
          <p:stSnd>
            <p:snd r:embed="rId2" name="7.wav"/>
          </p:stSnd>
        </p:sndAc>
      </p:transition>
    </mc:Choice>
    <mc:Fallback>
      <p:transition spd="med" advTm="55245">
        <p:fade/>
        <p:sndAc>
          <p:stSnd>
            <p:snd r:embed="rId2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226">
        <p:fade/>
        <p:sndAc>
          <p:stSnd>
            <p:snd r:embed="rId2" name="8.wav"/>
          </p:stSnd>
        </p:sndAc>
      </p:transition>
    </mc:Choice>
    <mc:Fallback>
      <p:transition spd="med" advTm="37226">
        <p:fade/>
        <p:sndAc>
          <p:stSnd>
            <p:snd r:embed="rId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1862</TotalTime>
  <Words>186</Words>
  <Application>Microsoft Office PowerPoint</Application>
  <PresentationFormat>Экран (4:3)</PresentationFormat>
  <Paragraphs>54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Пользователь Windows</cp:lastModifiedBy>
  <cp:revision>109</cp:revision>
  <dcterms:created xsi:type="dcterms:W3CDTF">2018-05-24T10:32:45Z</dcterms:created>
  <dcterms:modified xsi:type="dcterms:W3CDTF">2018-09-12T10:48:04Z</dcterms:modified>
</cp:coreProperties>
</file>